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6" r:id="rId3"/>
    <p:sldId id="256" r:id="rId4"/>
    <p:sldId id="265" r:id="rId5"/>
    <p:sldId id="257" r:id="rId6"/>
    <p:sldId id="264" r:id="rId7"/>
    <p:sldId id="258" r:id="rId8"/>
    <p:sldId id="263" r:id="rId9"/>
    <p:sldId id="259" r:id="rId10"/>
    <p:sldId id="262" r:id="rId11"/>
    <p:sldId id="260" r:id="rId12"/>
    <p:sldId id="267" r:id="rId13"/>
    <p:sldId id="268" r:id="rId14"/>
    <p:sldId id="270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DD268-FAE9-43E1-A2AD-EFCF1F19F00F}">
          <p14:sldIdLst>
            <p14:sldId id="261"/>
            <p14:sldId id="266"/>
            <p14:sldId id="256"/>
            <p14:sldId id="265"/>
            <p14:sldId id="257"/>
            <p14:sldId id="264"/>
            <p14:sldId id="258"/>
            <p14:sldId id="263"/>
            <p14:sldId id="259"/>
            <p14:sldId id="262"/>
            <p14:sldId id="260"/>
            <p14:sldId id="267"/>
            <p14:sldId id="268"/>
            <p14:sldId id="270"/>
            <p14:sldId id="269"/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44" d="100"/>
          <a:sy n="44" d="100"/>
        </p:scale>
        <p:origin x="8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018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1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13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749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5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9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6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1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54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08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89866-F85B-4B36-8E80-98147B9B8ED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781E53B-ED41-426F-80B2-5486187D955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1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14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16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5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7.mp4"/><Relationship Id="rId7" Type="http://schemas.openxmlformats.org/officeDocument/2006/relationships/image" Target="../media/image18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7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9.mp4"/><Relationship Id="rId7" Type="http://schemas.openxmlformats.org/officeDocument/2006/relationships/image" Target="../media/image20.png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9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7.png"/><Relationship Id="rId4" Type="http://schemas.openxmlformats.org/officeDocument/2006/relationships/video" Target="../media/media5.mp4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8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5" Type="http://schemas.microsoft.com/office/2007/relationships/media" Target="../media/media9.mp4"/><Relationship Id="rId10" Type="http://schemas.openxmlformats.org/officeDocument/2006/relationships/image" Target="../media/image10.png"/><Relationship Id="rId4" Type="http://schemas.openxmlformats.org/officeDocument/2006/relationships/video" Target="../media/media8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22301-6E94-4768-B3DB-661E6BDCE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4536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48F4-F97B-4829-BC2E-3B791B5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history</a:t>
            </a:r>
          </a:p>
        </p:txBody>
      </p:sp>
    </p:spTree>
    <p:extLst>
      <p:ext uri="{BB962C8B-B14F-4D97-AF65-F5344CB8AC3E}">
        <p14:creationId xmlns:p14="http://schemas.microsoft.com/office/powerpoint/2010/main" val="214813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rning_history_web">
            <a:hlinkClick r:id="" action="ppaction://media"/>
            <a:extLst>
              <a:ext uri="{FF2B5EF4-FFF2-40B4-BE49-F238E27FC236}">
                <a16:creationId xmlns:a16="http://schemas.microsoft.com/office/drawing/2014/main" id="{44B409CE-088B-4800-9FC4-0F17FB41E4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151" y="1013547"/>
            <a:ext cx="8320000" cy="4680000"/>
          </a:xfrm>
          <a:prstGeom prst="rect">
            <a:avLst/>
          </a:prstGeom>
        </p:spPr>
      </p:pic>
      <p:pic>
        <p:nvPicPr>
          <p:cNvPr id="3" name="warning_history_app">
            <a:hlinkClick r:id="" action="ppaction://media"/>
            <a:extLst>
              <a:ext uri="{FF2B5EF4-FFF2-40B4-BE49-F238E27FC236}">
                <a16:creationId xmlns:a16="http://schemas.microsoft.com/office/drawing/2014/main" id="{6063C52B-C549-4DC1-B3D7-99683D5AE6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64753" y="293547"/>
            <a:ext cx="34425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5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48F4-F97B-4829-BC2E-3B791B5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activity(Sit)</a:t>
            </a:r>
          </a:p>
        </p:txBody>
      </p:sp>
    </p:spTree>
    <p:extLst>
      <p:ext uri="{BB962C8B-B14F-4D97-AF65-F5344CB8AC3E}">
        <p14:creationId xmlns:p14="http://schemas.microsoft.com/office/powerpoint/2010/main" val="269441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tting">
            <a:hlinkClick r:id="" action="ppaction://media"/>
            <a:extLst>
              <a:ext uri="{FF2B5EF4-FFF2-40B4-BE49-F238E27FC236}">
                <a16:creationId xmlns:a16="http://schemas.microsoft.com/office/drawing/2014/main" id="{F6D75A26-7344-49A6-9BB1-256202F45D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744" y="396000"/>
            <a:ext cx="8320000" cy="4680000"/>
          </a:xfrm>
          <a:prstGeom prst="rect">
            <a:avLst/>
          </a:prstGeom>
        </p:spPr>
      </p:pic>
      <p:pic>
        <p:nvPicPr>
          <p:cNvPr id="7" name="sit">
            <a:hlinkClick r:id="" action="ppaction://media"/>
            <a:extLst>
              <a:ext uri="{FF2B5EF4-FFF2-40B4-BE49-F238E27FC236}">
                <a16:creationId xmlns:a16="http://schemas.microsoft.com/office/drawing/2014/main" id="{648F18BC-6FFB-4AC8-80B0-461EBA0D5D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39198" y="118177"/>
            <a:ext cx="297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9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3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48F4-F97B-4829-BC2E-3B791B5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activity(stand)</a:t>
            </a:r>
          </a:p>
        </p:txBody>
      </p:sp>
    </p:spTree>
    <p:extLst>
      <p:ext uri="{BB962C8B-B14F-4D97-AF65-F5344CB8AC3E}">
        <p14:creationId xmlns:p14="http://schemas.microsoft.com/office/powerpoint/2010/main" val="3762775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nding">
            <a:hlinkClick r:id="" action="ppaction://media"/>
            <a:extLst>
              <a:ext uri="{FF2B5EF4-FFF2-40B4-BE49-F238E27FC236}">
                <a16:creationId xmlns:a16="http://schemas.microsoft.com/office/drawing/2014/main" id="{4EA6AEC4-5589-4FDA-8B73-7EDD1328DB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343" y="470622"/>
            <a:ext cx="8320000" cy="4680000"/>
          </a:xfrm>
          <a:prstGeom prst="rect">
            <a:avLst/>
          </a:prstGeom>
        </p:spPr>
      </p:pic>
      <p:pic>
        <p:nvPicPr>
          <p:cNvPr id="3" name="stand">
            <a:hlinkClick r:id="" action="ppaction://media"/>
            <a:extLst>
              <a:ext uri="{FF2B5EF4-FFF2-40B4-BE49-F238E27FC236}">
                <a16:creationId xmlns:a16="http://schemas.microsoft.com/office/drawing/2014/main" id="{3E8D0D31-49C4-40F4-8E09-A71C6ADED7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30698" y="221240"/>
            <a:ext cx="297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9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4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48F4-F97B-4829-BC2E-3B791B5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activity(Walking)</a:t>
            </a:r>
          </a:p>
        </p:txBody>
      </p:sp>
    </p:spTree>
    <p:extLst>
      <p:ext uri="{BB962C8B-B14F-4D97-AF65-F5344CB8AC3E}">
        <p14:creationId xmlns:p14="http://schemas.microsoft.com/office/powerpoint/2010/main" val="288314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king">
            <a:hlinkClick r:id="" action="ppaction://media"/>
            <a:extLst>
              <a:ext uri="{FF2B5EF4-FFF2-40B4-BE49-F238E27FC236}">
                <a16:creationId xmlns:a16="http://schemas.microsoft.com/office/drawing/2014/main" id="{3C922B90-4E02-4C26-8D9C-BACCE0853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68733"/>
            <a:ext cx="8320000" cy="4680000"/>
          </a:xfrm>
          <a:prstGeom prst="rect">
            <a:avLst/>
          </a:prstGeom>
        </p:spPr>
      </p:pic>
      <p:pic>
        <p:nvPicPr>
          <p:cNvPr id="5" name="normal">
            <a:hlinkClick r:id="" action="ppaction://media"/>
            <a:extLst>
              <a:ext uri="{FF2B5EF4-FFF2-40B4-BE49-F238E27FC236}">
                <a16:creationId xmlns:a16="http://schemas.microsoft.com/office/drawing/2014/main" id="{694AAFB3-5C50-4822-9867-8DF5DA1E9A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822" y="443890"/>
            <a:ext cx="297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5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48F4-F97B-4829-BC2E-3B791B5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risk analysis</a:t>
            </a:r>
          </a:p>
        </p:txBody>
      </p:sp>
    </p:spTree>
    <p:extLst>
      <p:ext uri="{BB962C8B-B14F-4D97-AF65-F5344CB8AC3E}">
        <p14:creationId xmlns:p14="http://schemas.microsoft.com/office/powerpoint/2010/main" val="3323120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alk_normal_web">
            <a:hlinkClick r:id="" action="ppaction://media"/>
            <a:extLst>
              <a:ext uri="{FF2B5EF4-FFF2-40B4-BE49-F238E27FC236}">
                <a16:creationId xmlns:a16="http://schemas.microsoft.com/office/drawing/2014/main" id="{72F90A8B-DFD2-40A9-94A7-6AA787673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30724"/>
            <a:ext cx="7590020" cy="4269386"/>
          </a:xfrm>
          <a:prstGeom prst="rect">
            <a:avLst/>
          </a:prstGeom>
        </p:spPr>
      </p:pic>
      <p:pic>
        <p:nvPicPr>
          <p:cNvPr id="7" name="walk_normal_app">
            <a:hlinkClick r:id="" action="ppaction://media"/>
            <a:extLst>
              <a:ext uri="{FF2B5EF4-FFF2-40B4-BE49-F238E27FC236}">
                <a16:creationId xmlns:a16="http://schemas.microsoft.com/office/drawing/2014/main" id="{E18C14DD-CA57-4D3D-8FB9-49A0D17909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44426" y="704615"/>
            <a:ext cx="2227501" cy="3960000"/>
          </a:xfrm>
          <a:prstGeom prst="rect">
            <a:avLst/>
          </a:prstGeom>
        </p:spPr>
      </p:pic>
      <p:pic>
        <p:nvPicPr>
          <p:cNvPr id="10" name="normal">
            <a:hlinkClick r:id="" action="ppaction://media"/>
            <a:extLst>
              <a:ext uri="{FF2B5EF4-FFF2-40B4-BE49-F238E27FC236}">
                <a16:creationId xmlns:a16="http://schemas.microsoft.com/office/drawing/2014/main" id="{A95328CA-112E-4A35-953F-E4D36893D40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90020" y="704615"/>
            <a:ext cx="2177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3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7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48F4-F97B-4829-BC2E-3B791B5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index</a:t>
            </a:r>
          </a:p>
        </p:txBody>
      </p:sp>
    </p:spTree>
    <p:extLst>
      <p:ext uri="{BB962C8B-B14F-4D97-AF65-F5344CB8AC3E}">
        <p14:creationId xmlns:p14="http://schemas.microsoft.com/office/powerpoint/2010/main" val="123330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lk_sta_web">
            <a:hlinkClick r:id="" action="ppaction://media"/>
            <a:extLst>
              <a:ext uri="{FF2B5EF4-FFF2-40B4-BE49-F238E27FC236}">
                <a16:creationId xmlns:a16="http://schemas.microsoft.com/office/drawing/2014/main" id="{A0B69A5F-8BB3-41D8-97B8-1C987BE0DA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28385"/>
            <a:ext cx="7590400" cy="4269600"/>
          </a:xfrm>
          <a:prstGeom prst="rect">
            <a:avLst/>
          </a:prstGeom>
        </p:spPr>
      </p:pic>
      <p:pic>
        <p:nvPicPr>
          <p:cNvPr id="3" name="walk_sta_app">
            <a:hlinkClick r:id="" action="ppaction://media"/>
            <a:extLst>
              <a:ext uri="{FF2B5EF4-FFF2-40B4-BE49-F238E27FC236}">
                <a16:creationId xmlns:a16="http://schemas.microsoft.com/office/drawing/2014/main" id="{1854C6FD-2B7E-4048-97AB-E6A7A2592C2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62510" y="783185"/>
            <a:ext cx="2227500" cy="3960000"/>
          </a:xfrm>
          <a:prstGeom prst="rect">
            <a:avLst/>
          </a:prstGeom>
        </p:spPr>
      </p:pic>
      <p:pic>
        <p:nvPicPr>
          <p:cNvPr id="4" name="sta">
            <a:hlinkClick r:id="" action="ppaction://media"/>
            <a:extLst>
              <a:ext uri="{FF2B5EF4-FFF2-40B4-BE49-F238E27FC236}">
                <a16:creationId xmlns:a16="http://schemas.microsoft.com/office/drawing/2014/main" id="{602FF896-0081-495F-B4AD-8CB4EA9E5ED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90400" y="783185"/>
            <a:ext cx="2178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2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2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2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48F4-F97B-4829-BC2E-3B791B5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symmetry index</a:t>
            </a:r>
          </a:p>
        </p:txBody>
      </p:sp>
    </p:spTree>
    <p:extLst>
      <p:ext uri="{BB962C8B-B14F-4D97-AF65-F5344CB8AC3E}">
        <p14:creationId xmlns:p14="http://schemas.microsoft.com/office/powerpoint/2010/main" val="409671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lk_sym_web">
            <a:hlinkClick r:id="" action="ppaction://media"/>
            <a:extLst>
              <a:ext uri="{FF2B5EF4-FFF2-40B4-BE49-F238E27FC236}">
                <a16:creationId xmlns:a16="http://schemas.microsoft.com/office/drawing/2014/main" id="{56BE7A5A-36B1-4A96-A4BD-51D77B1DE2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48117"/>
            <a:ext cx="7590400" cy="4269600"/>
          </a:xfrm>
          <a:prstGeom prst="rect">
            <a:avLst/>
          </a:prstGeom>
        </p:spPr>
      </p:pic>
      <p:pic>
        <p:nvPicPr>
          <p:cNvPr id="3" name="walk_sym_app">
            <a:hlinkClick r:id="" action="ppaction://media"/>
            <a:extLst>
              <a:ext uri="{FF2B5EF4-FFF2-40B4-BE49-F238E27FC236}">
                <a16:creationId xmlns:a16="http://schemas.microsoft.com/office/drawing/2014/main" id="{52A90A95-7F98-46D0-8245-9116A9F49A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68400" y="824664"/>
            <a:ext cx="2227500" cy="3960000"/>
          </a:xfrm>
          <a:prstGeom prst="rect">
            <a:avLst/>
          </a:prstGeom>
        </p:spPr>
      </p:pic>
      <p:pic>
        <p:nvPicPr>
          <p:cNvPr id="4" name="sym">
            <a:hlinkClick r:id="" action="ppaction://media"/>
            <a:extLst>
              <a:ext uri="{FF2B5EF4-FFF2-40B4-BE49-F238E27FC236}">
                <a16:creationId xmlns:a16="http://schemas.microsoft.com/office/drawing/2014/main" id="{3410EF4A-4CED-42F4-9A5D-08A06620A50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90400" y="802917"/>
            <a:ext cx="2178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9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9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3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94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E748F4-F97B-4829-BC2E-3B791B5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location</a:t>
            </a:r>
          </a:p>
        </p:txBody>
      </p:sp>
    </p:spTree>
    <p:extLst>
      <p:ext uri="{BB962C8B-B14F-4D97-AF65-F5344CB8AC3E}">
        <p14:creationId xmlns:p14="http://schemas.microsoft.com/office/powerpoint/2010/main" val="423384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ps_web">
            <a:hlinkClick r:id="" action="ppaction://media"/>
            <a:extLst>
              <a:ext uri="{FF2B5EF4-FFF2-40B4-BE49-F238E27FC236}">
                <a16:creationId xmlns:a16="http://schemas.microsoft.com/office/drawing/2014/main" id="{8762DDBB-97DE-4851-919C-0EA8C6065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50" y="783370"/>
            <a:ext cx="8320000" cy="4680000"/>
          </a:xfrm>
          <a:prstGeom prst="rect">
            <a:avLst/>
          </a:prstGeom>
        </p:spPr>
      </p:pic>
      <p:pic>
        <p:nvPicPr>
          <p:cNvPr id="6" name="gps_app">
            <a:hlinkClick r:id="" action="ppaction://media"/>
            <a:extLst>
              <a:ext uri="{FF2B5EF4-FFF2-40B4-BE49-F238E27FC236}">
                <a16:creationId xmlns:a16="http://schemas.microsoft.com/office/drawing/2014/main" id="{96CC4365-25A4-4560-B1F4-F75C1D6D03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252" y="148194"/>
            <a:ext cx="34425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5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260</TotalTime>
  <Words>27</Words>
  <Application>Microsoft Office PowerPoint</Application>
  <PresentationFormat>Widescreen</PresentationFormat>
  <Paragraphs>9</Paragraphs>
  <Slides>17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Gallery</vt:lpstr>
      <vt:lpstr>DEMO</vt:lpstr>
      <vt:lpstr>Fall risk analysis</vt:lpstr>
      <vt:lpstr>PowerPoint Presentation</vt:lpstr>
      <vt:lpstr>stability index</vt:lpstr>
      <vt:lpstr>PowerPoint Presentation</vt:lpstr>
      <vt:lpstr>symmetry index</vt:lpstr>
      <vt:lpstr>PowerPoint Presentation</vt:lpstr>
      <vt:lpstr>Patient location</vt:lpstr>
      <vt:lpstr>PowerPoint Presentation</vt:lpstr>
      <vt:lpstr>Fall history</vt:lpstr>
      <vt:lpstr>PowerPoint Presentation</vt:lpstr>
      <vt:lpstr>Realtime activity(Sit)</vt:lpstr>
      <vt:lpstr>PowerPoint Presentation</vt:lpstr>
      <vt:lpstr>Realtime activity(stand)</vt:lpstr>
      <vt:lpstr>PowerPoint Presentation</vt:lpstr>
      <vt:lpstr>Realtime activity(Walking)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Ben</dc:creator>
  <cp:lastModifiedBy>Ben Ben</cp:lastModifiedBy>
  <cp:revision>10</cp:revision>
  <dcterms:created xsi:type="dcterms:W3CDTF">2017-09-12T11:48:26Z</dcterms:created>
  <dcterms:modified xsi:type="dcterms:W3CDTF">2017-09-12T16:09:25Z</dcterms:modified>
</cp:coreProperties>
</file>